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D3CEF-633C-427E-AF5D-A69ED43F8ED7}" type="datetimeFigureOut">
              <a:rPr lang="es-MX" smtClean="0"/>
              <a:t>05/05/2023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7A837-1681-4A7F-ACB5-950B64FD2B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7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252;g35f391192_017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6147" name="Google Shape;253;g35f391192_017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s-MX" altLang="es-MX" sz="11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011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Google Shape;269;g35f391192_057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8195" name="Google Shape;270;g35f391192_057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s-MX" altLang="es-MX" sz="11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792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Google Shape;269;g35f391192_057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0243" name="Google Shape;270;g35f391192_057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s-MX" altLang="es-MX" sz="11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041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Google Shape;269;g35f391192_057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2291" name="Google Shape;270;g35f391192_057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s-MX" altLang="es-MX" sz="11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770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Google Shape;269;g35f391192_057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4339" name="Google Shape;270;g35f391192_057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s-MX" altLang="es-MX" sz="11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463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8D73-3F5C-4DF2-B54D-5189D2A24B1D}" type="datetimeFigureOut">
              <a:rPr lang="es-MX" smtClean="0"/>
              <a:t>05/05/2023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D43C-560C-410C-88C5-40BD8EE98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260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8D73-3F5C-4DF2-B54D-5189D2A24B1D}" type="datetimeFigureOut">
              <a:rPr lang="es-MX" smtClean="0"/>
              <a:t>05/05/2023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D43C-560C-410C-88C5-40BD8EE98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116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8D73-3F5C-4DF2-B54D-5189D2A24B1D}" type="datetimeFigureOut">
              <a:rPr lang="es-MX" smtClean="0"/>
              <a:t>05/05/2023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D43C-560C-410C-88C5-40BD8EE98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5263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9;p7"/>
          <p:cNvSpPr/>
          <p:nvPr/>
        </p:nvSpPr>
        <p:spPr>
          <a:xfrm>
            <a:off x="-478366" y="2925234"/>
            <a:ext cx="3128433" cy="3130551"/>
          </a:xfrm>
          <a:prstGeom prst="donut">
            <a:avLst>
              <a:gd name="adj" fmla="val 36789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400"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00;p7"/>
          <p:cNvSpPr>
            <a:spLocks noChangeArrowheads="1"/>
          </p:cNvSpPr>
          <p:nvPr/>
        </p:nvSpPr>
        <p:spPr bwMode="auto">
          <a:xfrm>
            <a:off x="264584" y="-427567"/>
            <a:ext cx="1303867" cy="1303867"/>
          </a:xfrm>
          <a:prstGeom prst="ellipse">
            <a:avLst/>
          </a:prstGeom>
          <a:noFill/>
          <a:ln w="9525">
            <a:solidFill>
              <a:srgbClr val="E8004C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00" tIns="121900" rIns="121900" bIns="121900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s-MX" altLang="es-MX" sz="1867" smtClean="0"/>
          </a:p>
        </p:txBody>
      </p:sp>
      <p:sp>
        <p:nvSpPr>
          <p:cNvPr id="7" name="Google Shape;101;p7"/>
          <p:cNvSpPr>
            <a:spLocks noChangeArrowheads="1"/>
          </p:cNvSpPr>
          <p:nvPr/>
        </p:nvSpPr>
        <p:spPr bwMode="auto">
          <a:xfrm>
            <a:off x="264585" y="560918"/>
            <a:ext cx="876300" cy="876300"/>
          </a:xfrm>
          <a:prstGeom prst="ellipse">
            <a:avLst/>
          </a:prstGeom>
          <a:solidFill>
            <a:srgbClr val="ED4A00">
              <a:alpha val="8666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s-MX" altLang="es-MX" sz="1867" smtClean="0"/>
          </a:p>
        </p:txBody>
      </p:sp>
      <p:sp>
        <p:nvSpPr>
          <p:cNvPr id="8" name="Google Shape;102;p7"/>
          <p:cNvSpPr/>
          <p:nvPr/>
        </p:nvSpPr>
        <p:spPr>
          <a:xfrm>
            <a:off x="1568451" y="876301"/>
            <a:ext cx="1130300" cy="1130300"/>
          </a:xfrm>
          <a:prstGeom prst="donut">
            <a:avLst>
              <a:gd name="adj" fmla="val 22275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400"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03;p7"/>
          <p:cNvSpPr>
            <a:spLocks noChangeArrowheads="1"/>
          </p:cNvSpPr>
          <p:nvPr/>
        </p:nvSpPr>
        <p:spPr bwMode="auto">
          <a:xfrm>
            <a:off x="1183218" y="5522385"/>
            <a:ext cx="1610783" cy="1610783"/>
          </a:xfrm>
          <a:prstGeom prst="ellipse">
            <a:avLst/>
          </a:prstGeom>
          <a:solidFill>
            <a:srgbClr val="65BB48">
              <a:alpha val="8666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s-MX" altLang="es-MX" sz="1867" smtClean="0"/>
          </a:p>
        </p:txBody>
      </p:sp>
      <p:sp>
        <p:nvSpPr>
          <p:cNvPr id="10" name="Google Shape;104;p7"/>
          <p:cNvSpPr/>
          <p:nvPr/>
        </p:nvSpPr>
        <p:spPr>
          <a:xfrm>
            <a:off x="205317" y="6398684"/>
            <a:ext cx="734483" cy="734483"/>
          </a:xfrm>
          <a:prstGeom prst="donut">
            <a:avLst>
              <a:gd name="adj" fmla="val 18606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400"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05;p7"/>
          <p:cNvSpPr>
            <a:spLocks noChangeArrowheads="1"/>
          </p:cNvSpPr>
          <p:nvPr/>
        </p:nvSpPr>
        <p:spPr bwMode="auto">
          <a:xfrm>
            <a:off x="1564217" y="2262717"/>
            <a:ext cx="406400" cy="406400"/>
          </a:xfrm>
          <a:prstGeom prst="ellipse">
            <a:avLst/>
          </a:prstGeom>
          <a:solidFill>
            <a:srgbClr val="00D1C6">
              <a:alpha val="870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s-MX" altLang="es-MX" sz="1867" smtClean="0"/>
          </a:p>
        </p:txBody>
      </p:sp>
      <p:sp>
        <p:nvSpPr>
          <p:cNvPr id="12" name="Google Shape;106;p7"/>
          <p:cNvSpPr>
            <a:spLocks noChangeArrowheads="1"/>
          </p:cNvSpPr>
          <p:nvPr/>
        </p:nvSpPr>
        <p:spPr bwMode="auto">
          <a:xfrm>
            <a:off x="10458451" y="825501"/>
            <a:ext cx="734483" cy="734484"/>
          </a:xfrm>
          <a:prstGeom prst="ellipse">
            <a:avLst/>
          </a:prstGeom>
          <a:solidFill>
            <a:srgbClr val="00D1C6">
              <a:alpha val="870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s-MX" altLang="es-MX" sz="1867" smtClean="0"/>
          </a:p>
        </p:txBody>
      </p:sp>
      <p:sp>
        <p:nvSpPr>
          <p:cNvPr id="13" name="Google Shape;107;p7"/>
          <p:cNvSpPr/>
          <p:nvPr/>
        </p:nvSpPr>
        <p:spPr>
          <a:xfrm>
            <a:off x="10020301" y="-97366"/>
            <a:ext cx="531284" cy="531284"/>
          </a:xfrm>
          <a:prstGeom prst="donut">
            <a:avLst>
              <a:gd name="adj" fmla="val 3056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400"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08;p7"/>
          <p:cNvSpPr>
            <a:spLocks noChangeArrowheads="1"/>
          </p:cNvSpPr>
          <p:nvPr/>
        </p:nvSpPr>
        <p:spPr bwMode="auto">
          <a:xfrm>
            <a:off x="11535833" y="1373717"/>
            <a:ext cx="406400" cy="406400"/>
          </a:xfrm>
          <a:prstGeom prst="ellipse">
            <a:avLst/>
          </a:prstGeom>
          <a:solidFill>
            <a:srgbClr val="F8BB00">
              <a:alpha val="8666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s-MX" altLang="es-MX" sz="1867" smtClean="0"/>
          </a:p>
        </p:txBody>
      </p:sp>
      <p:sp>
        <p:nvSpPr>
          <p:cNvPr id="15" name="Google Shape;109;p7"/>
          <p:cNvSpPr/>
          <p:nvPr/>
        </p:nvSpPr>
        <p:spPr>
          <a:xfrm>
            <a:off x="10797117" y="222251"/>
            <a:ext cx="988483" cy="990600"/>
          </a:xfrm>
          <a:prstGeom prst="donut">
            <a:avLst>
              <a:gd name="adj" fmla="val 8064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400"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10;p7"/>
          <p:cNvSpPr>
            <a:spLocks noChangeArrowheads="1"/>
          </p:cNvSpPr>
          <p:nvPr/>
        </p:nvSpPr>
        <p:spPr bwMode="auto">
          <a:xfrm>
            <a:off x="11192934" y="2006601"/>
            <a:ext cx="251884" cy="249767"/>
          </a:xfrm>
          <a:prstGeom prst="ellipse">
            <a:avLst/>
          </a:prstGeom>
          <a:solidFill>
            <a:srgbClr val="BBCD00">
              <a:alpha val="8666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s-MX" altLang="es-MX" sz="1867" smtClean="0"/>
          </a:p>
        </p:txBody>
      </p:sp>
      <p:sp>
        <p:nvSpPr>
          <p:cNvPr id="17" name="Google Shape;111;p7"/>
          <p:cNvSpPr>
            <a:spLocks noChangeArrowheads="1"/>
          </p:cNvSpPr>
          <p:nvPr/>
        </p:nvSpPr>
        <p:spPr bwMode="auto">
          <a:xfrm>
            <a:off x="-275166" y="3130551"/>
            <a:ext cx="2722033" cy="2719916"/>
          </a:xfrm>
          <a:prstGeom prst="ellipse">
            <a:avLst/>
          </a:prstGeom>
          <a:noFill/>
          <a:ln w="9525">
            <a:solidFill>
              <a:srgbClr val="65BB48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00" tIns="121900" rIns="121900" bIns="121900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s-MX" altLang="es-MX" sz="1867" smtClean="0"/>
          </a:p>
        </p:txBody>
      </p:sp>
      <p:sp>
        <p:nvSpPr>
          <p:cNvPr id="18" name="Google Shape;112;p7"/>
          <p:cNvSpPr>
            <a:spLocks noChangeArrowheads="1"/>
          </p:cNvSpPr>
          <p:nvPr/>
        </p:nvSpPr>
        <p:spPr bwMode="auto">
          <a:xfrm>
            <a:off x="406401" y="-285751"/>
            <a:ext cx="1020233" cy="1020235"/>
          </a:xfrm>
          <a:prstGeom prst="ellipse">
            <a:avLst/>
          </a:prstGeom>
          <a:solidFill>
            <a:srgbClr val="E8004C">
              <a:alpha val="8666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s-MX" altLang="es-MX" sz="1867" smtClean="0"/>
          </a:p>
        </p:txBody>
      </p:sp>
      <p:sp>
        <p:nvSpPr>
          <p:cNvPr id="19" name="Google Shape;113;p7"/>
          <p:cNvSpPr>
            <a:spLocks noChangeArrowheads="1"/>
          </p:cNvSpPr>
          <p:nvPr/>
        </p:nvSpPr>
        <p:spPr bwMode="auto">
          <a:xfrm>
            <a:off x="11377085" y="1214967"/>
            <a:ext cx="723900" cy="723900"/>
          </a:xfrm>
          <a:prstGeom prst="ellipse">
            <a:avLst/>
          </a:prstGeom>
          <a:noFill/>
          <a:ln w="9525">
            <a:solidFill>
              <a:srgbClr val="F8BB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00" tIns="121900" rIns="121900" bIns="121900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s-MX" altLang="es-MX" sz="1867" smtClean="0"/>
          </a:p>
        </p:txBody>
      </p:sp>
      <p:sp>
        <p:nvSpPr>
          <p:cNvPr id="96" name="Google Shape;96;p7"/>
          <p:cNvSpPr txBox="1">
            <a:spLocks noGrp="1"/>
          </p:cNvSpPr>
          <p:nvPr>
            <p:ph type="title"/>
          </p:nvPr>
        </p:nvSpPr>
        <p:spPr>
          <a:xfrm>
            <a:off x="3914500" y="1212067"/>
            <a:ext cx="7034000" cy="854800"/>
          </a:xfrm>
          <a:prstGeom prst="rect">
            <a:avLst/>
          </a:prstGeom>
        </p:spPr>
        <p:txBody>
          <a:bodyPr spcFirstLastPara="1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7"/>
          <p:cNvSpPr txBox="1">
            <a:spLocks noGrp="1"/>
          </p:cNvSpPr>
          <p:nvPr>
            <p:ph type="body" idx="1"/>
          </p:nvPr>
        </p:nvSpPr>
        <p:spPr>
          <a:xfrm>
            <a:off x="3914500" y="2066867"/>
            <a:ext cx="3414000" cy="4501200"/>
          </a:xfrm>
          <a:prstGeom prst="rect">
            <a:avLst/>
          </a:prstGeom>
        </p:spPr>
        <p:txBody>
          <a:bodyPr spcFirstLastPara="1"/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◎"/>
              <a:defRPr sz="2400"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2400"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2400"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9pPr>
          </a:lstStyle>
          <a:p>
            <a:endParaRPr/>
          </a:p>
        </p:txBody>
      </p:sp>
      <p:sp>
        <p:nvSpPr>
          <p:cNvPr id="98" name="Google Shape;98;p7"/>
          <p:cNvSpPr txBox="1">
            <a:spLocks noGrp="1"/>
          </p:cNvSpPr>
          <p:nvPr>
            <p:ph type="body" idx="2"/>
          </p:nvPr>
        </p:nvSpPr>
        <p:spPr>
          <a:xfrm>
            <a:off x="7534465" y="2066867"/>
            <a:ext cx="3414000" cy="4501200"/>
          </a:xfrm>
          <a:prstGeom prst="rect">
            <a:avLst/>
          </a:prstGeom>
        </p:spPr>
        <p:txBody>
          <a:bodyPr spcFirstLastPara="1"/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◎"/>
              <a:defRPr sz="2400"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2400"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2400"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9pPr>
          </a:lstStyle>
          <a:p>
            <a:endParaRPr/>
          </a:p>
        </p:txBody>
      </p:sp>
      <p:sp>
        <p:nvSpPr>
          <p:cNvPr id="20" name="Google Shape;114;p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8A8C3-E36D-4F65-9C1D-2B273A5A7305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581696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column + image">
  <p:cSld name="1 column + image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5;p6"/>
          <p:cNvSpPr>
            <a:spLocks noChangeArrowheads="1"/>
          </p:cNvSpPr>
          <p:nvPr/>
        </p:nvSpPr>
        <p:spPr bwMode="auto">
          <a:xfrm>
            <a:off x="774700" y="1003300"/>
            <a:ext cx="4851400" cy="4851400"/>
          </a:xfrm>
          <a:prstGeom prst="ellipse">
            <a:avLst/>
          </a:prstGeom>
          <a:solidFill>
            <a:srgbClr val="ED4A00">
              <a:alpha val="8666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s-MX" altLang="es-MX" sz="1867" smtClean="0"/>
          </a:p>
        </p:txBody>
      </p:sp>
      <p:sp>
        <p:nvSpPr>
          <p:cNvPr id="5" name="Google Shape;86;p6"/>
          <p:cNvSpPr>
            <a:spLocks noChangeArrowheads="1"/>
          </p:cNvSpPr>
          <p:nvPr/>
        </p:nvSpPr>
        <p:spPr bwMode="auto">
          <a:xfrm>
            <a:off x="-393699" y="-476250"/>
            <a:ext cx="1409700" cy="1411817"/>
          </a:xfrm>
          <a:prstGeom prst="ellipse">
            <a:avLst/>
          </a:prstGeom>
          <a:solidFill>
            <a:srgbClr val="00ACC3">
              <a:alpha val="8666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s-MX" altLang="es-MX" sz="1867" smtClean="0"/>
          </a:p>
        </p:txBody>
      </p:sp>
      <p:sp>
        <p:nvSpPr>
          <p:cNvPr id="6" name="Google Shape;87;p6"/>
          <p:cNvSpPr/>
          <p:nvPr/>
        </p:nvSpPr>
        <p:spPr>
          <a:xfrm>
            <a:off x="3782484" y="239184"/>
            <a:ext cx="1303867" cy="1305983"/>
          </a:xfrm>
          <a:prstGeom prst="donut">
            <a:avLst>
              <a:gd name="adj" fmla="val 39527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400"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88;p6"/>
          <p:cNvSpPr>
            <a:spLocks noChangeArrowheads="1"/>
          </p:cNvSpPr>
          <p:nvPr/>
        </p:nvSpPr>
        <p:spPr bwMode="auto">
          <a:xfrm>
            <a:off x="622301" y="4923367"/>
            <a:ext cx="1358900" cy="1358900"/>
          </a:xfrm>
          <a:prstGeom prst="ellipse">
            <a:avLst/>
          </a:prstGeom>
          <a:solidFill>
            <a:srgbClr val="BBCD00">
              <a:alpha val="8666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s-MX" altLang="es-MX" sz="1867" smtClean="0"/>
          </a:p>
        </p:txBody>
      </p:sp>
      <p:sp>
        <p:nvSpPr>
          <p:cNvPr id="8" name="Google Shape;89;p6"/>
          <p:cNvSpPr/>
          <p:nvPr/>
        </p:nvSpPr>
        <p:spPr>
          <a:xfrm>
            <a:off x="1981201" y="6079067"/>
            <a:ext cx="480484" cy="482600"/>
          </a:xfrm>
          <a:prstGeom prst="donut">
            <a:avLst>
              <a:gd name="adj" fmla="val 29951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400"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0;p6"/>
          <p:cNvSpPr>
            <a:spLocks noChangeArrowheads="1"/>
          </p:cNvSpPr>
          <p:nvPr/>
        </p:nvSpPr>
        <p:spPr bwMode="auto">
          <a:xfrm>
            <a:off x="3153833" y="463551"/>
            <a:ext cx="364067" cy="364067"/>
          </a:xfrm>
          <a:prstGeom prst="ellipse">
            <a:avLst/>
          </a:prstGeom>
          <a:solidFill>
            <a:srgbClr val="E8004C">
              <a:alpha val="8666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s-MX" altLang="es-MX" sz="1867" smtClean="0"/>
          </a:p>
        </p:txBody>
      </p:sp>
      <p:sp>
        <p:nvSpPr>
          <p:cNvPr id="10" name="Google Shape;91;p6"/>
          <p:cNvSpPr>
            <a:spLocks noChangeArrowheads="1"/>
          </p:cNvSpPr>
          <p:nvPr/>
        </p:nvSpPr>
        <p:spPr bwMode="auto">
          <a:xfrm>
            <a:off x="-630766" y="-711200"/>
            <a:ext cx="1883833" cy="1881717"/>
          </a:xfrm>
          <a:prstGeom prst="ellipse">
            <a:avLst/>
          </a:prstGeom>
          <a:noFill/>
          <a:ln w="9525">
            <a:solidFill>
              <a:srgbClr val="00ACC3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00" tIns="121900" rIns="121900" bIns="121900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s-MX" altLang="es-MX" sz="1867" smtClean="0"/>
          </a:p>
        </p:txBody>
      </p:sp>
      <p:sp>
        <p:nvSpPr>
          <p:cNvPr id="11" name="Google Shape;92;p6"/>
          <p:cNvSpPr>
            <a:spLocks noChangeArrowheads="1"/>
          </p:cNvSpPr>
          <p:nvPr/>
        </p:nvSpPr>
        <p:spPr bwMode="auto">
          <a:xfrm>
            <a:off x="3865034" y="323851"/>
            <a:ext cx="1138767" cy="1136649"/>
          </a:xfrm>
          <a:prstGeom prst="ellipse">
            <a:avLst/>
          </a:prstGeom>
          <a:noFill/>
          <a:ln w="9525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00" tIns="121900" rIns="121900" bIns="121900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s-MX" altLang="es-MX" sz="1867" smtClean="0"/>
          </a:p>
        </p:txBody>
      </p:sp>
      <p:sp>
        <p:nvSpPr>
          <p:cNvPr id="12" name="Google Shape;93;p6"/>
          <p:cNvSpPr>
            <a:spLocks noChangeArrowheads="1"/>
          </p:cNvSpPr>
          <p:nvPr/>
        </p:nvSpPr>
        <p:spPr bwMode="auto">
          <a:xfrm>
            <a:off x="1413933" y="190501"/>
            <a:ext cx="719667" cy="717551"/>
          </a:xfrm>
          <a:prstGeom prst="ellipse">
            <a:avLst/>
          </a:prstGeom>
          <a:solidFill>
            <a:srgbClr val="00D1C6">
              <a:alpha val="870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s-MX" altLang="es-MX" sz="1867" smtClean="0"/>
          </a:p>
        </p:txBody>
      </p:sp>
      <p:sp>
        <p:nvSpPr>
          <p:cNvPr id="83" name="Google Shape;83;p6"/>
          <p:cNvSpPr txBox="1">
            <a:spLocks noGrp="1"/>
          </p:cNvSpPr>
          <p:nvPr>
            <p:ph type="title"/>
          </p:nvPr>
        </p:nvSpPr>
        <p:spPr>
          <a:xfrm>
            <a:off x="6096000" y="1212067"/>
            <a:ext cx="4852800" cy="854800"/>
          </a:xfrm>
          <a:prstGeom prst="rect">
            <a:avLst/>
          </a:prstGeom>
        </p:spPr>
        <p:txBody>
          <a:bodyPr spcFirstLastPara="1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6"/>
          <p:cNvSpPr txBox="1">
            <a:spLocks noGrp="1"/>
          </p:cNvSpPr>
          <p:nvPr>
            <p:ph type="body" idx="1"/>
          </p:nvPr>
        </p:nvSpPr>
        <p:spPr>
          <a:xfrm>
            <a:off x="6096000" y="2034339"/>
            <a:ext cx="4852800" cy="3714800"/>
          </a:xfrm>
          <a:prstGeom prst="rect">
            <a:avLst/>
          </a:prstGeom>
        </p:spPr>
        <p:txBody>
          <a:bodyPr spcFirstLastPara="1"/>
          <a:lstStyle>
            <a:lvl1pPr marL="609585" lvl="0" indent="-474121" rtl="0">
              <a:spcBef>
                <a:spcPts val="800"/>
              </a:spcBef>
              <a:spcAft>
                <a:spcPts val="0"/>
              </a:spcAft>
              <a:buSzPts val="2000"/>
              <a:buChar char="◎"/>
              <a:defRPr sz="2667"/>
            </a:lvl1pPr>
            <a:lvl2pPr marL="1219170" lvl="1" indent="-474121" rtl="0">
              <a:spcBef>
                <a:spcPts val="0"/>
              </a:spcBef>
              <a:spcAft>
                <a:spcPts val="0"/>
              </a:spcAft>
              <a:buSzPts val="2000"/>
              <a:buChar char="◉"/>
              <a:defRPr sz="2667"/>
            </a:lvl2pPr>
            <a:lvl3pPr marL="1828754" lvl="2" indent="-474121" rtl="0">
              <a:spcBef>
                <a:spcPts val="0"/>
              </a:spcBef>
              <a:spcAft>
                <a:spcPts val="0"/>
              </a:spcAft>
              <a:buSzPts val="2000"/>
              <a:buChar char="￮"/>
              <a:defRPr sz="2667"/>
            </a:lvl3pPr>
            <a:lvl4pPr marL="2438339" lvl="3" indent="-474121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4pPr>
            <a:lvl5pPr marL="3047924" lvl="4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5pPr>
            <a:lvl6pPr marL="3657509" lvl="5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6pPr>
            <a:lvl7pPr marL="4267093" lvl="6" indent="-474121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7pPr>
            <a:lvl8pPr marL="4876678" lvl="7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8pPr>
            <a:lvl9pPr marL="5486263" lvl="8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9pPr>
          </a:lstStyle>
          <a:p>
            <a:endParaRPr/>
          </a:p>
        </p:txBody>
      </p:sp>
      <p:sp>
        <p:nvSpPr>
          <p:cNvPr id="13" name="Google Shape;94;p6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CC400-2555-4616-876B-AC734EFD4D57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46077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8D73-3F5C-4DF2-B54D-5189D2A24B1D}" type="datetimeFigureOut">
              <a:rPr lang="es-MX" smtClean="0"/>
              <a:t>05/05/2023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D43C-560C-410C-88C5-40BD8EE98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2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8D73-3F5C-4DF2-B54D-5189D2A24B1D}" type="datetimeFigureOut">
              <a:rPr lang="es-MX" smtClean="0"/>
              <a:t>05/05/2023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D43C-560C-410C-88C5-40BD8EE98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409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8D73-3F5C-4DF2-B54D-5189D2A24B1D}" type="datetimeFigureOut">
              <a:rPr lang="es-MX" smtClean="0"/>
              <a:t>05/05/2023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D43C-560C-410C-88C5-40BD8EE98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4869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8D73-3F5C-4DF2-B54D-5189D2A24B1D}" type="datetimeFigureOut">
              <a:rPr lang="es-MX" smtClean="0"/>
              <a:t>05/05/2023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D43C-560C-410C-88C5-40BD8EE98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83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8D73-3F5C-4DF2-B54D-5189D2A24B1D}" type="datetimeFigureOut">
              <a:rPr lang="es-MX" smtClean="0"/>
              <a:t>05/05/2023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D43C-560C-410C-88C5-40BD8EE98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172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8D73-3F5C-4DF2-B54D-5189D2A24B1D}" type="datetimeFigureOut">
              <a:rPr lang="es-MX" smtClean="0"/>
              <a:t>05/05/2023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D43C-560C-410C-88C5-40BD8EE98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882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8D73-3F5C-4DF2-B54D-5189D2A24B1D}" type="datetimeFigureOut">
              <a:rPr lang="es-MX" smtClean="0"/>
              <a:t>05/05/2023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D43C-560C-410C-88C5-40BD8EE98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90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8D73-3F5C-4DF2-B54D-5189D2A24B1D}" type="datetimeFigureOut">
              <a:rPr lang="es-MX" smtClean="0"/>
              <a:t>05/05/2023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D43C-560C-410C-88C5-40BD8EE98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360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58D73-3F5C-4DF2-B54D-5189D2A24B1D}" type="datetimeFigureOut">
              <a:rPr lang="es-MX" smtClean="0"/>
              <a:t>05/05/2023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5D43C-560C-410C-88C5-40BD8EE98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222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Google Shape;258;p20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4D68F3D3-2F40-4843-A57C-EE29243C9F07}" type="slidenum">
              <a:rPr lang="es-MX" altLang="es-MX" sz="1600">
                <a:solidFill>
                  <a:srgbClr val="A1BECC"/>
                </a:solidFill>
                <a:latin typeface="Nixie One" charset="0"/>
                <a:sym typeface="Nixie One" charset="0"/>
              </a:rPr>
              <a:pPr/>
              <a:t>1</a:t>
            </a:fld>
            <a:endParaRPr lang="es-MX" altLang="es-MX" sz="1600">
              <a:solidFill>
                <a:srgbClr val="A1BECC"/>
              </a:solidFill>
              <a:latin typeface="Nixie One" charset="0"/>
              <a:sym typeface="Nixie One" charset="0"/>
            </a:endParaRPr>
          </a:p>
        </p:txBody>
      </p:sp>
      <p:sp>
        <p:nvSpPr>
          <p:cNvPr id="5123" name="1 Título"/>
          <p:cNvSpPr txBox="1">
            <a:spLocks/>
          </p:cNvSpPr>
          <p:nvPr/>
        </p:nvSpPr>
        <p:spPr bwMode="auto">
          <a:xfrm>
            <a:off x="3215218" y="1661585"/>
            <a:ext cx="6817783" cy="282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0" tIns="121900" rIns="121900" bIns="121900" anchor="b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617A86"/>
              </a:buClr>
              <a:buSzPts val="1800"/>
              <a:buFont typeface="Nixie One" charset="0"/>
              <a:buNone/>
            </a:pPr>
            <a:r>
              <a:rPr lang="es-MX" altLang="es-MX" sz="5867" b="1">
                <a:solidFill>
                  <a:srgbClr val="0070C0"/>
                </a:solidFill>
                <a:latin typeface="Narkisim" pitchFamily="34" charset="0"/>
                <a:cs typeface="Narkisim" pitchFamily="34" charset="0"/>
                <a:sym typeface="Nixie One" charset="0"/>
              </a:rPr>
              <a:t>Experiencias de intercambio Estudiantil</a:t>
            </a:r>
          </a:p>
        </p:txBody>
      </p:sp>
    </p:spTree>
    <p:extLst>
      <p:ext uri="{BB962C8B-B14F-4D97-AF65-F5344CB8AC3E}">
        <p14:creationId xmlns:p14="http://schemas.microsoft.com/office/powerpoint/2010/main" val="1491298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Google Shape;275;p2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D93FD923-9C76-404F-A9C4-1C4ADB39F798}" type="slidenum">
              <a:rPr lang="es-MX" altLang="es-MX" sz="1600">
                <a:solidFill>
                  <a:srgbClr val="A1BECC"/>
                </a:solidFill>
                <a:latin typeface="Nixie One" charset="0"/>
                <a:sym typeface="Nixie One" charset="0"/>
              </a:rPr>
              <a:pPr/>
              <a:t>2</a:t>
            </a:fld>
            <a:endParaRPr lang="es-MX" altLang="es-MX" sz="1600">
              <a:solidFill>
                <a:srgbClr val="A1BECC"/>
              </a:solidFill>
              <a:latin typeface="Nixie One" charset="0"/>
              <a:sym typeface="Nixie One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999989" y="2084851"/>
            <a:ext cx="4992555" cy="425687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defRPr/>
            </a:pPr>
            <a:r>
              <a:rPr lang="es-MX" sz="2133" b="1" kern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ea typeface="Arial"/>
                <a:cs typeface="Arial"/>
                <a:sym typeface="Arial"/>
              </a:rPr>
              <a:t>Experiencias </a:t>
            </a:r>
          </a:p>
          <a:p>
            <a:pPr algn="ctr">
              <a:buClr>
                <a:srgbClr val="000000"/>
              </a:buClr>
              <a:defRPr/>
            </a:pPr>
            <a:endParaRPr lang="es-MX" sz="2133" kern="0" dirty="0"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defRPr/>
            </a:pPr>
            <a:r>
              <a:rPr lang="es-MX" sz="2133" kern="0" dirty="0">
                <a:latin typeface="Arial"/>
                <a:ea typeface="Arial"/>
                <a:cs typeface="Arial"/>
                <a:sym typeface="Arial"/>
              </a:rPr>
              <a:t>    “la vida se debe disfrutar al máximo, lo importante es saber ser feliz. Disfrute muchísimo mi estancia durante mi intercambio, es una experiencia única</a:t>
            </a:r>
            <a:r>
              <a:rPr lang="es-MX" sz="2133" kern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MX" sz="2133" kern="0" dirty="0"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algn="ctr">
              <a:buClr>
                <a:srgbClr val="000000"/>
              </a:buClr>
              <a:defRPr/>
            </a:pPr>
            <a:endParaRPr lang="es-MX" sz="2133" kern="0" dirty="0"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defRPr/>
            </a:pPr>
            <a:endParaRPr lang="es-MX" sz="2133" kern="0" dirty="0"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defRPr/>
            </a:pPr>
            <a:endParaRPr lang="es-MX" sz="2133" kern="0" dirty="0"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defRPr/>
            </a:pPr>
            <a:endParaRPr lang="es-MX" sz="2133" kern="0" dirty="0"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defRPr/>
            </a:pPr>
            <a:r>
              <a:rPr lang="es-MX" sz="2133" kern="0" dirty="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algn="ctr">
              <a:buClr>
                <a:srgbClr val="000000"/>
              </a:buClr>
              <a:defRPr/>
            </a:pPr>
            <a:endParaRPr lang="es-MX" sz="2133" kern="0" dirty="0"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defRPr/>
            </a:pPr>
            <a:r>
              <a:rPr lang="es-MX" sz="1467" b="1" kern="0" dirty="0">
                <a:latin typeface="Arial"/>
                <a:ea typeface="Arial"/>
                <a:cs typeface="Arial"/>
                <a:sym typeface="Arial"/>
              </a:rPr>
              <a:t>María Elvira Martínez Acosta, Período 2019-1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19700" y="836084"/>
            <a:ext cx="6115051" cy="431800"/>
          </a:xfrm>
          <a:prstGeom prst="rect">
            <a:avLst/>
          </a:prstGeom>
          <a:noFill/>
          <a:ln>
            <a:noFill/>
          </a:ln>
        </p:spPr>
        <p:txBody>
          <a:bodyPr spcFirstLastPara="1" lIns="121900" tIns="121900" rIns="121900" bIns="121900" anchor="b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algn="ctr" eaLnBrk="1" fontAlgn="auto" hangingPunct="1">
              <a:defRPr/>
            </a:pPr>
            <a:r>
              <a:rPr lang="es-MX" sz="2400" b="1" kern="0" dirty="0">
                <a:solidFill>
                  <a:schemeClr val="tx1"/>
                </a:solidFill>
                <a:latin typeface="+mj-lt"/>
              </a:rPr>
              <a:t>Universidad de Cantabria, España </a:t>
            </a:r>
            <a:r>
              <a:rPr lang="es-MX" sz="1467" kern="0" dirty="0">
                <a:latin typeface="+mj-lt"/>
              </a:rPr>
              <a:t> </a:t>
            </a:r>
          </a:p>
        </p:txBody>
      </p:sp>
      <p:pic>
        <p:nvPicPr>
          <p:cNvPr id="7" name="6 Imagen" descr="C:\Users\uabc\Downloads\68751024_608123019714814_5067878890349789184_n.jpg"/>
          <p:cNvPicPr/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1487488" y="1220755"/>
            <a:ext cx="3648405" cy="45125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66033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Google Shape;275;p2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A2A2A8F8-540B-44FC-97D1-D256394FB1FC}" type="slidenum">
              <a:rPr lang="es-MX" altLang="es-MX" sz="1600">
                <a:solidFill>
                  <a:srgbClr val="A1BECC"/>
                </a:solidFill>
                <a:latin typeface="Nixie One" charset="0"/>
                <a:sym typeface="Nixie One" charset="0"/>
              </a:rPr>
              <a:pPr/>
              <a:t>3</a:t>
            </a:fld>
            <a:endParaRPr lang="es-MX" altLang="es-MX" sz="1600">
              <a:solidFill>
                <a:srgbClr val="A1BECC"/>
              </a:solidFill>
              <a:latin typeface="Nixie One" charset="0"/>
              <a:sym typeface="Nixie One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999989" y="2084852"/>
            <a:ext cx="4992555" cy="473975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es-MX" sz="2400" b="1" kern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ea typeface="Arial"/>
                <a:cs typeface="Arial"/>
                <a:sym typeface="Arial"/>
              </a:rPr>
              <a:t>Experiencias </a:t>
            </a:r>
          </a:p>
          <a:p>
            <a:pPr>
              <a:buClr>
                <a:srgbClr val="000000"/>
              </a:buClr>
              <a:defRPr/>
            </a:pPr>
            <a:endParaRPr lang="es-MX" sz="2400" kern="0" dirty="0">
              <a:latin typeface="Arial"/>
              <a:ea typeface="Arial"/>
              <a:cs typeface="Arial"/>
              <a:sym typeface="Arial"/>
            </a:endParaRPr>
          </a:p>
          <a:p>
            <a:pPr algn="just">
              <a:buClr>
                <a:srgbClr val="000000"/>
              </a:buClr>
              <a:defRPr/>
            </a:pPr>
            <a:r>
              <a:rPr lang="es-MX" sz="2400" kern="0" dirty="0">
                <a:latin typeface="Arial"/>
                <a:ea typeface="Arial"/>
                <a:cs typeface="Arial"/>
                <a:sym typeface="Arial"/>
              </a:rPr>
              <a:t>    “Aprendí a ser una persona mas independiente y autosuficiente, así como a administrar mi dinero y ser organizada. Sin duda fue </a:t>
            </a:r>
            <a:r>
              <a:rPr lang="es-MX" sz="2400" b="1" kern="0" dirty="0">
                <a:latin typeface="Arial"/>
                <a:ea typeface="Arial"/>
                <a:cs typeface="Arial"/>
                <a:sym typeface="Arial"/>
              </a:rPr>
              <a:t>una de las mejores experiencias de mi vida</a:t>
            </a:r>
            <a:r>
              <a:rPr lang="es-MX" sz="2400" kern="0" dirty="0">
                <a:latin typeface="Arial"/>
                <a:ea typeface="Arial"/>
                <a:cs typeface="Arial"/>
                <a:sym typeface="Arial"/>
              </a:rPr>
              <a:t> y le recomendaría a cualquiera atreverse a vivirla” </a:t>
            </a:r>
          </a:p>
          <a:p>
            <a:pPr algn="just">
              <a:buClr>
                <a:srgbClr val="000000"/>
              </a:buClr>
              <a:defRPr/>
            </a:pPr>
            <a:endParaRPr lang="es-MX" sz="2400" kern="0" dirty="0"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defRPr/>
            </a:pPr>
            <a:endParaRPr lang="es-MX" sz="2400" kern="0" dirty="0"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defRPr/>
            </a:pPr>
            <a:endParaRPr lang="es-MX" sz="2400" kern="0" dirty="0">
              <a:latin typeface="Arial"/>
              <a:ea typeface="Arial"/>
              <a:cs typeface="Arial"/>
              <a:sym typeface="Arial"/>
            </a:endParaRPr>
          </a:p>
          <a:p>
            <a:pPr algn="r">
              <a:buClr>
                <a:srgbClr val="000000"/>
              </a:buClr>
              <a:defRPr/>
            </a:pPr>
            <a:r>
              <a:rPr lang="es-MX" sz="1400" b="1" kern="0" dirty="0">
                <a:latin typeface="Arial"/>
                <a:ea typeface="Arial"/>
                <a:cs typeface="Arial"/>
                <a:sym typeface="Arial"/>
              </a:rPr>
              <a:t>Liza Montoya Sardín, Período 2019-1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19700" y="836084"/>
            <a:ext cx="6115051" cy="431800"/>
          </a:xfrm>
          <a:prstGeom prst="rect">
            <a:avLst/>
          </a:prstGeom>
          <a:noFill/>
          <a:ln>
            <a:noFill/>
          </a:ln>
        </p:spPr>
        <p:txBody>
          <a:bodyPr spcFirstLastPara="1" lIns="121900" tIns="121900" rIns="121900" bIns="121900" anchor="b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algn="ctr" eaLnBrk="1" fontAlgn="auto" hangingPunct="1">
              <a:defRPr/>
            </a:pPr>
            <a:r>
              <a:rPr lang="es-MX" sz="2400" b="1" kern="0" dirty="0">
                <a:solidFill>
                  <a:schemeClr val="tx1"/>
                </a:solidFill>
                <a:latin typeface="+mj-lt"/>
                <a:cs typeface="Arial" pitchFamily="34" charset="0"/>
              </a:rPr>
              <a:t>Universidad  de la Coruña, España</a:t>
            </a:r>
            <a:r>
              <a:rPr lang="es-MX" sz="2400" b="1" kern="0" dirty="0">
                <a:latin typeface="+mj-lt"/>
                <a:cs typeface="Arial" pitchFamily="34" charset="0"/>
              </a:rPr>
              <a:t> </a:t>
            </a:r>
          </a:p>
        </p:txBody>
      </p:sp>
      <p:pic>
        <p:nvPicPr>
          <p:cNvPr id="6150" name="Picture 6" descr="C:\Users\uabc\Downloads\69122788_419682582087222_5090176457880109056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5520" y="1604798"/>
            <a:ext cx="2810813" cy="374287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1344985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Google Shape;275;p2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8157381F-31C0-4FCD-8FEC-7C4C98A2F917}" type="slidenum">
              <a:rPr lang="es-MX" altLang="es-MX" sz="1600">
                <a:solidFill>
                  <a:srgbClr val="A1BECC"/>
                </a:solidFill>
                <a:latin typeface="Nixie One" charset="0"/>
                <a:sym typeface="Nixie One" charset="0"/>
              </a:rPr>
              <a:pPr/>
              <a:t>4</a:t>
            </a:fld>
            <a:endParaRPr lang="es-MX" altLang="es-MX" sz="1600">
              <a:solidFill>
                <a:srgbClr val="A1BECC"/>
              </a:solidFill>
              <a:latin typeface="Nixie One" charset="0"/>
              <a:sym typeface="Nixie One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999989" y="2084851"/>
            <a:ext cx="4992555" cy="74789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es-MX" sz="2400" b="1" kern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ea typeface="Arial"/>
                <a:cs typeface="Arial"/>
                <a:sym typeface="Arial"/>
              </a:rPr>
              <a:t>Experiencias </a:t>
            </a:r>
          </a:p>
          <a:p>
            <a:pPr>
              <a:buClr>
                <a:srgbClr val="000000"/>
              </a:buClr>
              <a:defRPr/>
            </a:pPr>
            <a:endParaRPr lang="es-MX" sz="2400" kern="0" dirty="0">
              <a:latin typeface="Arial"/>
              <a:ea typeface="Arial"/>
              <a:cs typeface="Arial"/>
              <a:sym typeface="Arial"/>
            </a:endParaRPr>
          </a:p>
          <a:p>
            <a:pPr algn="just">
              <a:buClr>
                <a:srgbClr val="000000"/>
              </a:buClr>
              <a:defRPr/>
            </a:pPr>
            <a:r>
              <a:rPr lang="es-MX" sz="2400" kern="0" dirty="0">
                <a:latin typeface="Arial"/>
                <a:ea typeface="Arial"/>
                <a:cs typeface="Arial"/>
                <a:sym typeface="Arial"/>
              </a:rPr>
              <a:t>    “aprendí a independizarme de mi familia, a resolver mis problemas y hacerme responsable de mis actividades y de mi persona, además de convivir con personas que tienen otras costumbres e ideología; definitivamente una experiencia inigualable” </a:t>
            </a:r>
          </a:p>
          <a:p>
            <a:pPr algn="just">
              <a:buClr>
                <a:srgbClr val="000000"/>
              </a:buClr>
              <a:defRPr/>
            </a:pPr>
            <a:endParaRPr lang="es-MX" sz="2400" kern="0" dirty="0">
              <a:latin typeface="Arial"/>
              <a:ea typeface="Arial"/>
              <a:cs typeface="Arial"/>
              <a:sym typeface="Arial"/>
            </a:endParaRPr>
          </a:p>
          <a:p>
            <a:pPr algn="just">
              <a:buClr>
                <a:srgbClr val="000000"/>
              </a:buClr>
              <a:defRPr/>
            </a:pPr>
            <a:endParaRPr lang="es-MX" sz="2400" kern="0" dirty="0">
              <a:latin typeface="Arial"/>
              <a:ea typeface="Arial"/>
              <a:cs typeface="Arial"/>
              <a:sym typeface="Arial"/>
            </a:endParaRPr>
          </a:p>
          <a:p>
            <a:pPr algn="just">
              <a:buClr>
                <a:srgbClr val="000000"/>
              </a:buClr>
              <a:defRPr/>
            </a:pPr>
            <a:endParaRPr lang="es-MX" sz="2400" kern="0" dirty="0">
              <a:latin typeface="Arial"/>
              <a:ea typeface="Arial"/>
              <a:cs typeface="Arial"/>
              <a:sym typeface="Arial"/>
            </a:endParaRPr>
          </a:p>
          <a:p>
            <a:pPr algn="just">
              <a:buClr>
                <a:srgbClr val="000000"/>
              </a:buClr>
              <a:defRPr/>
            </a:pPr>
            <a:endParaRPr lang="es-MX" sz="2400" kern="0" dirty="0">
              <a:latin typeface="Arial"/>
              <a:ea typeface="Arial"/>
              <a:cs typeface="Arial"/>
              <a:sym typeface="Arial"/>
            </a:endParaRPr>
          </a:p>
          <a:p>
            <a:pPr algn="just">
              <a:buClr>
                <a:srgbClr val="000000"/>
              </a:buClr>
              <a:defRPr/>
            </a:pPr>
            <a:endParaRPr lang="es-MX" sz="2400" kern="0" dirty="0">
              <a:latin typeface="Arial"/>
              <a:ea typeface="Arial"/>
              <a:cs typeface="Arial"/>
              <a:sym typeface="Arial"/>
            </a:endParaRPr>
          </a:p>
          <a:p>
            <a:pPr algn="just">
              <a:buClr>
                <a:srgbClr val="000000"/>
              </a:buClr>
              <a:defRPr/>
            </a:pPr>
            <a:endParaRPr lang="es-MX" sz="2400" kern="0" dirty="0">
              <a:latin typeface="Arial"/>
              <a:ea typeface="Arial"/>
              <a:cs typeface="Arial"/>
              <a:sym typeface="Arial"/>
            </a:endParaRPr>
          </a:p>
          <a:p>
            <a:pPr algn="r">
              <a:buClr>
                <a:srgbClr val="000000"/>
              </a:buClr>
              <a:defRPr/>
            </a:pPr>
            <a:r>
              <a:rPr lang="es-MX" sz="2400" kern="0" dirty="0"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s-MX" sz="1400" b="1" kern="0" dirty="0">
                <a:latin typeface="Arial"/>
                <a:ea typeface="Arial"/>
                <a:cs typeface="Arial"/>
                <a:sym typeface="Arial"/>
              </a:rPr>
              <a:t>Melanie Miranda Olivar</a:t>
            </a:r>
            <a:r>
              <a:rPr lang="es-MX" sz="1067" b="1" kern="0" dirty="0"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s-MX" sz="1200" b="1" kern="0" dirty="0">
                <a:latin typeface="Arial"/>
                <a:ea typeface="Arial"/>
                <a:cs typeface="Arial"/>
                <a:sym typeface="Arial"/>
              </a:rPr>
              <a:t>Período 2019-1</a:t>
            </a:r>
          </a:p>
          <a:p>
            <a:pPr>
              <a:buClr>
                <a:srgbClr val="000000"/>
              </a:buClr>
              <a:defRPr/>
            </a:pPr>
            <a:endParaRPr lang="es-MX" sz="2400" kern="0" dirty="0"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defRPr/>
            </a:pPr>
            <a:endParaRPr lang="es-MX" sz="2400" kern="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19700" y="836084"/>
            <a:ext cx="6115051" cy="431800"/>
          </a:xfrm>
          <a:prstGeom prst="rect">
            <a:avLst/>
          </a:prstGeom>
          <a:noFill/>
          <a:ln>
            <a:noFill/>
          </a:ln>
        </p:spPr>
        <p:txBody>
          <a:bodyPr spcFirstLastPara="1" lIns="121900" tIns="121900" rIns="121900" bIns="121900" anchor="b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algn="ctr" eaLnBrk="1" fontAlgn="auto" hangingPunct="1">
              <a:defRPr/>
            </a:pPr>
            <a:r>
              <a:rPr lang="es-MX" sz="2400" b="1" kern="0" dirty="0">
                <a:solidFill>
                  <a:schemeClr val="tx1"/>
                </a:solidFill>
                <a:latin typeface="+mj-lt"/>
              </a:rPr>
              <a:t>Universidad de Granada, España</a:t>
            </a:r>
            <a:r>
              <a:rPr lang="es-MX" sz="1467" kern="0" dirty="0">
                <a:latin typeface="+mj-lt"/>
              </a:rPr>
              <a:t> </a:t>
            </a:r>
          </a:p>
        </p:txBody>
      </p:sp>
      <p:pic>
        <p:nvPicPr>
          <p:cNvPr id="7174" name="Picture 6" descr="C:\Users\uabc\Downloads\68719848_415233706008760_3203559343798616064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68" y="1892829"/>
            <a:ext cx="3968441" cy="29763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9076367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Google Shape;275;p2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FFCD372F-6DF3-4ACB-91B0-C288FD073419}" type="slidenum">
              <a:rPr lang="es-MX" altLang="es-MX" sz="1600">
                <a:solidFill>
                  <a:srgbClr val="A1BECC"/>
                </a:solidFill>
                <a:latin typeface="Nixie One" charset="0"/>
                <a:sym typeface="Nixie One" charset="0"/>
              </a:rPr>
              <a:pPr/>
              <a:t>5</a:t>
            </a:fld>
            <a:endParaRPr lang="es-MX" altLang="es-MX" sz="1600">
              <a:solidFill>
                <a:srgbClr val="A1BECC"/>
              </a:solidFill>
              <a:latin typeface="Nixie One" charset="0"/>
              <a:sym typeface="Nixie One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999989" y="2084851"/>
            <a:ext cx="4992555" cy="61863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es-MX" sz="2400" b="1" kern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ea typeface="Arial"/>
                <a:cs typeface="Arial"/>
                <a:sym typeface="Arial"/>
              </a:rPr>
              <a:t>Experiencias </a:t>
            </a:r>
          </a:p>
          <a:p>
            <a:pPr>
              <a:buClr>
                <a:srgbClr val="000000"/>
              </a:buClr>
              <a:defRPr/>
            </a:pPr>
            <a:endParaRPr lang="es-MX" sz="2400" kern="0" dirty="0">
              <a:latin typeface="Arial"/>
              <a:ea typeface="Arial"/>
              <a:cs typeface="Arial"/>
              <a:sym typeface="Arial"/>
            </a:endParaRPr>
          </a:p>
          <a:p>
            <a:pPr algn="just">
              <a:buClr>
                <a:srgbClr val="000000"/>
              </a:buClr>
              <a:defRPr/>
            </a:pPr>
            <a:r>
              <a:rPr lang="es-MX" sz="2400" kern="0" dirty="0">
                <a:latin typeface="Arial"/>
                <a:ea typeface="Arial"/>
                <a:cs typeface="Arial"/>
                <a:sym typeface="Arial"/>
              </a:rPr>
              <a:t>    “definitivamente una experiencia muy enriquecedora, aprendí a tomar acción y decisiones propias, la universidad es muy grande y muy bonita, este intercambio me dio la oportunidad de aprender la cultura y costumbres de otro  país; sin duda una experiencia para toda la vida” </a:t>
            </a:r>
          </a:p>
          <a:p>
            <a:pPr algn="just">
              <a:buClr>
                <a:srgbClr val="000000"/>
              </a:buClr>
              <a:defRPr/>
            </a:pPr>
            <a:r>
              <a:rPr lang="es-MX" sz="2400" kern="0" dirty="0">
                <a:latin typeface="Arial"/>
                <a:ea typeface="Arial"/>
                <a:cs typeface="Arial"/>
                <a:sym typeface="Arial"/>
              </a:rPr>
              <a:t>  .</a:t>
            </a:r>
          </a:p>
          <a:p>
            <a:pPr algn="just">
              <a:buClr>
                <a:srgbClr val="000000"/>
              </a:buClr>
              <a:defRPr/>
            </a:pPr>
            <a:endParaRPr lang="es-MX" sz="2400" kern="0" dirty="0">
              <a:latin typeface="Arial"/>
              <a:ea typeface="Arial"/>
              <a:cs typeface="Arial"/>
              <a:sym typeface="Arial"/>
            </a:endParaRPr>
          </a:p>
          <a:p>
            <a:pPr algn="just">
              <a:buClr>
                <a:srgbClr val="000000"/>
              </a:buClr>
              <a:defRPr/>
            </a:pPr>
            <a:endParaRPr lang="es-MX" sz="2400" kern="0" dirty="0">
              <a:latin typeface="Arial"/>
              <a:ea typeface="Arial"/>
              <a:cs typeface="Arial"/>
              <a:sym typeface="Arial"/>
            </a:endParaRPr>
          </a:p>
          <a:p>
            <a:pPr algn="just">
              <a:buClr>
                <a:srgbClr val="000000"/>
              </a:buClr>
              <a:defRPr/>
            </a:pPr>
            <a:endParaRPr lang="es-MX" sz="2400" kern="0" dirty="0">
              <a:latin typeface="Arial"/>
              <a:ea typeface="Arial"/>
              <a:cs typeface="Arial"/>
              <a:sym typeface="Arial"/>
            </a:endParaRPr>
          </a:p>
          <a:p>
            <a:pPr algn="just">
              <a:buClr>
                <a:srgbClr val="000000"/>
              </a:buClr>
              <a:defRPr/>
            </a:pPr>
            <a:endParaRPr lang="es-MX" sz="2400" kern="0" dirty="0">
              <a:latin typeface="Arial"/>
              <a:ea typeface="Arial"/>
              <a:cs typeface="Arial"/>
              <a:sym typeface="Arial"/>
            </a:endParaRPr>
          </a:p>
          <a:p>
            <a:pPr algn="r">
              <a:buClr>
                <a:srgbClr val="000000"/>
              </a:buClr>
              <a:defRPr/>
            </a:pPr>
            <a:r>
              <a:rPr lang="es-MX" sz="1200" b="1" kern="0" dirty="0">
                <a:latin typeface="Arial"/>
                <a:ea typeface="Arial"/>
                <a:cs typeface="Arial"/>
                <a:sym typeface="Arial"/>
              </a:rPr>
              <a:t>Camila Sofía Grijalva Martija, Período 2018-1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19700" y="836084"/>
            <a:ext cx="6115051" cy="431800"/>
          </a:xfrm>
          <a:prstGeom prst="rect">
            <a:avLst/>
          </a:prstGeom>
          <a:noFill/>
          <a:ln>
            <a:noFill/>
          </a:ln>
        </p:spPr>
        <p:txBody>
          <a:bodyPr spcFirstLastPara="1" lIns="121900" tIns="121900" rIns="121900" bIns="121900" anchor="b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algn="ctr" eaLnBrk="1" fontAlgn="auto" hangingPunct="1">
              <a:defRPr/>
            </a:pPr>
            <a:r>
              <a:rPr lang="es-MX" sz="2400" b="1" kern="0" dirty="0">
                <a:solidFill>
                  <a:schemeClr val="tx1"/>
                </a:solidFill>
                <a:latin typeface="+mj-lt"/>
              </a:rPr>
              <a:t>Universidad de Granada, España</a:t>
            </a:r>
            <a:r>
              <a:rPr lang="es-MX" sz="1467" kern="0" dirty="0"/>
              <a:t> </a:t>
            </a:r>
          </a:p>
        </p:txBody>
      </p:sp>
      <p:pic>
        <p:nvPicPr>
          <p:cNvPr id="8199" name="Picture 7" descr="https://scontent.ftij2-1.fna.fbcdn.net/v/t1.15752-9/68814338_526542208101225_5372568470238003200_n.jpg?_nc_cat=111&amp;_nc_oc=AQmuAlYfHlu4qdpsc1VW0muuM9n6jhTv6g-ngZxv9vwi5qnv_i0DQ8z78w_0TnY9dyg&amp;_nc_ht=scontent.ftij2-1.fna&amp;oh=789708aadede73321f9c026011a050b0&amp;oe=5DDB908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1478" y="1124744"/>
            <a:ext cx="3648405" cy="46085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1344057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Panorámica</PresentationFormat>
  <Paragraphs>46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Narkisim</vt:lpstr>
      <vt:lpstr>Nixie One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Lastra</dc:creator>
  <cp:lastModifiedBy>Lastra</cp:lastModifiedBy>
  <cp:revision>1</cp:revision>
  <dcterms:created xsi:type="dcterms:W3CDTF">2023-05-05T19:42:19Z</dcterms:created>
  <dcterms:modified xsi:type="dcterms:W3CDTF">2023-05-05T19:42:40Z</dcterms:modified>
</cp:coreProperties>
</file>